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55.jpeg" ContentType="image/jpe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1.jpeg" ContentType="image/jpeg"/>
  <Override PartName="/ppt/media/image30.png" ContentType="image/png"/>
  <Override PartName="/ppt/media/image48.png" ContentType="image/png"/>
  <Override PartName="/ppt/media/image11.png" ContentType="image/png"/>
  <Override PartName="/ppt/media/image35.png" ContentType="image/png"/>
  <Override PartName="/ppt/media/image5.png" ContentType="image/png"/>
  <Override PartName="/ppt/media/image39.jpeg" ContentType="image/jpeg"/>
  <Override PartName="/ppt/media/image17.png" ContentType="image/png"/>
  <Override PartName="/ppt/media/image82.png" ContentType="image/png"/>
  <Override PartName="/ppt/media/image28.png" ContentType="image/png"/>
  <Override PartName="/ppt/media/image9.png" ContentType="image/png"/>
  <Override PartName="/ppt/media/image86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58.png" ContentType="image/png"/>
  <Override PartName="/ppt/media/image23.png" ContentType="image/png"/>
  <Override PartName="/ppt/media/image60.png" ContentType="image/png"/>
  <Override PartName="/ppt/media/image90.jpeg" ContentType="image/jpeg"/>
  <Override PartName="/ppt/media/image22.png" ContentType="image/png"/>
  <Override PartName="/ppt/media/image59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29.png" ContentType="image/png"/>
  <Override PartName="/ppt/media/image6.jpeg" ContentType="image/jpeg"/>
  <Override PartName="/ppt/media/image71.png" ContentType="image/png"/>
  <Override PartName="/ppt/media/image66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4.png" ContentType="image/png"/>
  <Override PartName="/ppt/media/image73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68.png" ContentType="image/png"/>
  <Override PartName="/ppt/media/image18.png" ContentType="image/png"/>
  <Override PartName="/ppt/media/image83.png" ContentType="image/png"/>
  <Override PartName="/ppt/media/image10.jpeg" ContentType="image/jpeg"/>
  <Override PartName="/ppt/media/image25.png" ContentType="image/png"/>
  <Override PartName="/ppt/media/image2.png" ContentType="image/png"/>
  <Override PartName="/ppt/media/image14.png" ContentType="image/png"/>
  <Override PartName="/ppt/media/image72.jpeg" ContentType="image/jpeg"/>
  <Override PartName="/ppt/media/image26.png" ContentType="image/png"/>
  <Override PartName="/ppt/media/image38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.png" ContentType="image/png"/>
  <Override PartName="/ppt/media/image85.png" ContentType="image/png"/>
  <Override PartName="/ppt/media/image13.png" ContentType="image/png"/>
  <Override PartName="/ppt/media/image21.png" ContentType="image/png"/>
  <Override PartName="/ppt/media/image89.jpeg" ContentType="image/jpeg"/>
  <Override PartName="/ppt/media/image1.jpeg" ContentType="image/jpeg"/>
  <Override PartName="/ppt/media/image47.png" ContentType="image/png"/>
  <Override PartName="/ppt/media/image7.png" ContentType="image/png"/>
  <Override PartName="/ppt/media/image19.png" ContentType="image/png"/>
  <Override PartName="/ppt/media/image8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180F8B-2131-4C10-9771-BE1E699F65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998735-F489-4147-992F-74234131B7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0B6F1C-11BC-4165-83F8-79F43F1424D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9DAA2A-9DFB-47B5-BF58-BB9E2F9288E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FDD4C6-B069-46F9-B5CB-AF85F437A2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0F605B-2379-4A19-964A-7674B875C9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F2749C-5AF8-4A8E-A77A-F730B4FAC86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CFD9B7-B8AC-4511-A6F4-B4309CF4FC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82AA5B-4274-4A62-A0F2-9A59FD987C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4BEC97-941D-473D-85C6-7516EC39D9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A7175C-F9FD-4832-9952-531EBAC2AD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22D327-9362-4306-BF1D-A5D929E22E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AB195A-B16A-4316-B56B-2647E59E46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A98109-6CEB-417C-9D23-BA9A140CDF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B77256-A2A8-41D2-B061-99F007F905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EE9874-D24A-48E9-AB65-D4A260FD482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72AD13-AF4B-4DD4-9849-4A7CE585EE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B825A25-B05E-426F-90CF-2CD28E2EF7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D3F582-7C22-4729-AC70-609C8921A7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ED8205D-783F-4B27-9BFB-8DD44CBE84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CE553C-A5C3-4352-8183-BB42C2A8B5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446F6F-1615-4CA5-A3F5-204009CEBE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EB90EB-A7AE-4775-968A-563E0487C4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23165E-9D65-47B5-B287-7D06C80BCFE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BE9C1E9-1C0C-44EF-B049-1ECC0F7207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027FA73-3D78-489E-946C-AA2FC2495A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C9FA4C5-ADD0-4623-A6EC-5407DC4822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DAA758A-B04A-4D6E-BAC2-F9262F812C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4EC08D-4C42-4F2B-9653-52D164A00F3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D2C3DD-75B0-4692-8311-675863B084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3EC896-B47B-40E7-AD02-FBE7E5B8EA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9A6548-8C6E-4155-842F-5D2994F2F0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2108DC-B334-4CA5-A5D2-E66417BE85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4CA5DB-9351-45C6-8DC1-0977186ECB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1CD05E-C58A-42BD-827D-10946CD582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A177B8-4485-4E6E-A0C4-34C77F6371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000" y="5164560"/>
            <a:ext cx="3188520" cy="3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6640" y="5164560"/>
            <a:ext cx="2342160" cy="3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91C597-8850-4323-BB3D-7BD2EB44E821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2160" cy="3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000" y="5164560"/>
            <a:ext cx="3188520" cy="3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6640" y="5164560"/>
            <a:ext cx="2342160" cy="3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68CEFD-D954-4403-9FD1-8CDA7876652A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3640" y="5164560"/>
            <a:ext cx="2342160" cy="3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447000" y="5164560"/>
            <a:ext cx="3188520" cy="3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7226640" y="5164560"/>
            <a:ext cx="2342160" cy="3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978EA2-15B2-4197-BF1A-3506246901C3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503640" y="5164560"/>
            <a:ext cx="2342160" cy="3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-9360"/>
            <a:ext cx="10076040" cy="566532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5399280" y="539640"/>
            <a:ext cx="4135320" cy="73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 MAKER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6335280" y="4788360"/>
            <a:ext cx="28756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팀장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: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이상원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/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팀원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: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최재호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,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권미애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5759280" y="2699640"/>
            <a:ext cx="37753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Tripper+ Maker</a:t>
            </a:r>
            <a:br>
              <a:rPr sz="1500"/>
            </a:b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 </a:t>
            </a:r>
            <a:r>
              <a:rPr b="1" lang="ko-KR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여행자와 함께 만드는 여행일정플랜 사이트</a:t>
            </a:r>
            <a:r>
              <a:rPr b="1" lang="zxx" sz="1500" spc="-1" strike="noStrike">
                <a:solidFill>
                  <a:srgbClr val="ffffff"/>
                </a:solidFill>
                <a:latin typeface="Noto Sans"/>
                <a:ea typeface="DejaVu Sans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972560" y="1129680"/>
            <a:ext cx="167292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Arial"/>
                <a:ea typeface="DejaVu Sans"/>
              </a:rPr>
              <a:t>트리퍼 메이커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5680" cy="5666760"/>
          </a:xfrm>
          <a:prstGeom prst="rect">
            <a:avLst/>
          </a:prstGeom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0" y="0"/>
            <a:ext cx="10075680" cy="566568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359640" y="359640"/>
            <a:ext cx="715680" cy="71568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5039640" y="2931120"/>
            <a:ext cx="395532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프로그램 설계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252760" y="297720"/>
            <a:ext cx="4063320" cy="189144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252400" y="2043000"/>
            <a:ext cx="4063680" cy="149256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5194440" y="3535560"/>
            <a:ext cx="4121640" cy="146880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4"/>
          <a:stretch/>
        </p:blipFill>
        <p:spPr>
          <a:xfrm>
            <a:off x="5197680" y="4816440"/>
            <a:ext cx="4140360" cy="58356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5"/>
          <a:stretch/>
        </p:blipFill>
        <p:spPr>
          <a:xfrm>
            <a:off x="180000" y="1260000"/>
            <a:ext cx="4670280" cy="23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914400" y="2340000"/>
            <a:ext cx="2683800" cy="276012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3967920" y="900000"/>
            <a:ext cx="2474280" cy="422712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6847920" y="828000"/>
            <a:ext cx="2474280" cy="431820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1620000" y="1223640"/>
            <a:ext cx="1360800" cy="75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35928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135036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1323720" y="1526760"/>
            <a:ext cx="1194480" cy="45144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1440000" y="915120"/>
            <a:ext cx="1077840" cy="52308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3240000" y="720000"/>
            <a:ext cx="6480000" cy="472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35928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135036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483720" y="277560"/>
            <a:ext cx="1194480" cy="45144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1080000" y="1080000"/>
            <a:ext cx="1077840" cy="52308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2880000" y="900000"/>
            <a:ext cx="6120000" cy="443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5680" cy="566676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0" y="0"/>
            <a:ext cx="10075680" cy="566568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>
            <a:off x="359640" y="359640"/>
            <a:ext cx="715680" cy="71568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039640" y="2931120"/>
            <a:ext cx="395532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사용자 화면 메뉴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6017400" y="1213920"/>
            <a:ext cx="4026600" cy="328608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180000" y="772560"/>
            <a:ext cx="5760000" cy="292644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180000" y="3780000"/>
            <a:ext cx="2751480" cy="175284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4"/>
          <a:stretch/>
        </p:blipFill>
        <p:spPr>
          <a:xfrm>
            <a:off x="3008520" y="3780000"/>
            <a:ext cx="2751480" cy="1752840"/>
          </a:xfrm>
          <a:prstGeom prst="rect">
            <a:avLst/>
          </a:prstGeom>
          <a:ln w="0">
            <a:noFill/>
          </a:ln>
        </p:spPr>
      </p:pic>
      <p:sp>
        <p:nvSpPr>
          <p:cNvPr id="237" name=""/>
          <p:cNvSpPr/>
          <p:nvPr/>
        </p:nvSpPr>
        <p:spPr>
          <a:xfrm flipH="1">
            <a:off x="4140000" y="2844000"/>
            <a:ext cx="72000" cy="7200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 flipV="1">
            <a:off x="2340000" y="2880000"/>
            <a:ext cx="1836000" cy="1440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 flipH="1">
            <a:off x="4500000" y="2844000"/>
            <a:ext cx="72000" cy="7200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 flipV="1">
            <a:off x="4536000" y="2880000"/>
            <a:ext cx="0" cy="1080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"/>
          <p:cNvSpPr/>
          <p:nvPr/>
        </p:nvSpPr>
        <p:spPr>
          <a:xfrm flipH="1">
            <a:off x="4680000" y="2988000"/>
            <a:ext cx="72000" cy="7200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 flipH="1" flipV="1">
            <a:off x="4752000" y="3024000"/>
            <a:ext cx="1548000" cy="36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36000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1260000" y="1620000"/>
            <a:ext cx="7560000" cy="360000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179640" y="900000"/>
            <a:ext cx="9540360" cy="450000"/>
          </a:xfrm>
          <a:prstGeom prst="rect">
            <a:avLst/>
          </a:prstGeom>
          <a:ln w="0">
            <a:noFill/>
          </a:ln>
        </p:spPr>
      </p:pic>
      <p:sp>
        <p:nvSpPr>
          <p:cNvPr id="247" name=""/>
          <p:cNvSpPr/>
          <p:nvPr/>
        </p:nvSpPr>
        <p:spPr>
          <a:xfrm flipH="1">
            <a:off x="8424000" y="1224000"/>
            <a:ext cx="72000" cy="7200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"/>
          <p:cNvSpPr/>
          <p:nvPr/>
        </p:nvSpPr>
        <p:spPr>
          <a:xfrm flipV="1">
            <a:off x="7740000" y="1260000"/>
            <a:ext cx="720000" cy="720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260000" y="1620000"/>
            <a:ext cx="7560000" cy="360000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179640" y="900000"/>
            <a:ext cx="9540360" cy="450000"/>
          </a:xfrm>
          <a:prstGeom prst="rect">
            <a:avLst/>
          </a:prstGeom>
          <a:ln w="0">
            <a:noFill/>
          </a:ln>
        </p:spPr>
      </p:pic>
      <p:sp>
        <p:nvSpPr>
          <p:cNvPr id="253" name=""/>
          <p:cNvSpPr/>
          <p:nvPr/>
        </p:nvSpPr>
        <p:spPr>
          <a:xfrm flipH="1">
            <a:off x="8424000" y="1224000"/>
            <a:ext cx="72000" cy="72000"/>
          </a:xfrm>
          <a:prstGeom prst="ellipse">
            <a:avLst/>
          </a:prstGeom>
          <a:solidFill>
            <a:srgbClr val="00a933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 flipV="1">
            <a:off x="7740000" y="1260000"/>
            <a:ext cx="720000" cy="720000"/>
          </a:xfrm>
          <a:prstGeom prst="line">
            <a:avLst/>
          </a:prstGeom>
          <a:ln w="0">
            <a:solidFill>
              <a:srgbClr val="00a9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539640" y="899640"/>
            <a:ext cx="4134240" cy="4582800"/>
          </a:xfrm>
          <a:prstGeom prst="rect">
            <a:avLst/>
          </a:prstGeom>
          <a:ln w="0">
            <a:noFill/>
          </a:ln>
        </p:spPr>
      </p:pic>
      <p:sp>
        <p:nvSpPr>
          <p:cNvPr id="256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1152360" y="122364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>
            <a:off x="7559280" y="367200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1331640" y="1439640"/>
            <a:ext cx="25200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5039640" y="791640"/>
            <a:ext cx="4494240" cy="4673880"/>
          </a:xfrm>
          <a:prstGeom prst="rect">
            <a:avLst/>
          </a:prstGeom>
          <a:ln w="0">
            <a:noFill/>
          </a:ln>
        </p:spPr>
      </p:pic>
      <p:sp>
        <p:nvSpPr>
          <p:cNvPr id="262" name=""/>
          <p:cNvSpPr/>
          <p:nvPr/>
        </p:nvSpPr>
        <p:spPr>
          <a:xfrm>
            <a:off x="7523280" y="388800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1583640" y="2699640"/>
            <a:ext cx="5975640" cy="1332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"/>
          <p:cNvSpPr/>
          <p:nvPr/>
        </p:nvSpPr>
        <p:spPr>
          <a:xfrm>
            <a:off x="1439640" y="251964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short-left-arrow 1"/>
          <p:cNvSpPr/>
          <p:nvPr/>
        </p:nvSpPr>
        <p:spPr>
          <a:xfrm rot="13422000">
            <a:off x="5726160" y="4177800"/>
            <a:ext cx="839520" cy="55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333"/>
                </a:moveTo>
                <a:lnTo>
                  <a:pt x="10859" y="5333"/>
                </a:lnTo>
                <a:lnTo>
                  <a:pt x="10859" y="0"/>
                </a:lnTo>
                <a:lnTo>
                  <a:pt x="0" y="10800"/>
                </a:lnTo>
                <a:lnTo>
                  <a:pt x="10859" y="21600"/>
                </a:lnTo>
                <a:lnTo>
                  <a:pt x="10859" y="16267"/>
                </a:lnTo>
                <a:lnTo>
                  <a:pt x="21600" y="16267"/>
                </a:lnTo>
                <a:close/>
              </a:path>
            </a:pathLst>
          </a:custGeom>
          <a:gradFill rotWithShape="0">
            <a:gsLst>
              <a:gs pos="0">
                <a:srgbClr val="ff6d6d">
                  <a:alpha val="60000"/>
                </a:srgbClr>
              </a:gs>
              <a:gs pos="100000">
                <a:srgbClr val="c9211e">
                  <a:alpha val="60000"/>
                </a:srgbClr>
              </a:gs>
            </a:gsLst>
            <a:lin ang="9000000"/>
          </a:gradFill>
          <a:ln w="291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"/>
          <p:cNvSpPr/>
          <p:nvPr/>
        </p:nvSpPr>
        <p:spPr>
          <a:xfrm>
            <a:off x="1079640" y="1439640"/>
            <a:ext cx="713520" cy="44604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1079640" y="1994040"/>
            <a:ext cx="713520" cy="44604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1080000" y="2549160"/>
            <a:ext cx="713520" cy="44604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1080000" y="3103200"/>
            <a:ext cx="713520" cy="44604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04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1080000" y="3657600"/>
            <a:ext cx="713520" cy="44604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1080000" y="4212720"/>
            <a:ext cx="713520" cy="44604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1080000" y="4767120"/>
            <a:ext cx="713520" cy="446040"/>
          </a:xfrm>
          <a:prstGeom prst="ellipse">
            <a:avLst/>
          </a:prstGeom>
          <a:solidFill>
            <a:srgbClr val="2a6099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나눔바른고딕"/>
                <a:ea typeface="DejaVu Sans"/>
              </a:rPr>
              <a:t>07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2034720" y="1475640"/>
            <a:ext cx="292644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2035080" y="2015640"/>
            <a:ext cx="137232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개발 환경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2035080" y="4797360"/>
            <a:ext cx="3557520" cy="4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트리퍼 메이커 사이트 시연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2035080" y="4257360"/>
            <a:ext cx="228996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2035080" y="3671280"/>
            <a:ext cx="228996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2035080" y="3131280"/>
            <a:ext cx="19332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프로그램 설계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2035080" y="2555640"/>
            <a:ext cx="200952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담당 파트 소개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3706200" y="447480"/>
            <a:ext cx="3126960" cy="66996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624000" y="3240000"/>
            <a:ext cx="1977840" cy="197784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5055480" y="1713600"/>
            <a:ext cx="1782360" cy="176220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5055480" y="1713600"/>
            <a:ext cx="1782360" cy="176220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7380000" y="1152000"/>
            <a:ext cx="1797840" cy="179784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7380000" y="1151640"/>
            <a:ext cx="1782360" cy="176220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/>
          <p:nvPr/>
        </p:nvSpPr>
        <p:spPr>
          <a:xfrm>
            <a:off x="6588000" y="3239640"/>
            <a:ext cx="1977840" cy="1942200"/>
          </a:xfrm>
          <a:prstGeom prst="ellipse">
            <a:avLst/>
          </a:prstGeom>
          <a:noFill/>
          <a:ln w="7200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345240" y="1259640"/>
            <a:ext cx="4725000" cy="3594240"/>
          </a:xfrm>
          <a:prstGeom prst="rect">
            <a:avLst/>
          </a:prstGeom>
          <a:ln w="0">
            <a:noFill/>
          </a:ln>
        </p:spPr>
      </p:pic>
      <p:sp>
        <p:nvSpPr>
          <p:cNvPr id="267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2880720" y="450072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5153400" y="809640"/>
            <a:ext cx="4612680" cy="4224240"/>
          </a:xfrm>
          <a:prstGeom prst="rect">
            <a:avLst/>
          </a:prstGeom>
          <a:ln w="0">
            <a:noFill/>
          </a:ln>
        </p:spPr>
      </p:pic>
      <p:sp>
        <p:nvSpPr>
          <p:cNvPr id="271" name="1-circle-arrow 1"/>
          <p:cNvSpPr/>
          <p:nvPr/>
        </p:nvSpPr>
        <p:spPr>
          <a:xfrm>
            <a:off x="5543280" y="1763640"/>
            <a:ext cx="1794600" cy="17942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2" name=""/>
          <p:cNvSpPr/>
          <p:nvPr/>
        </p:nvSpPr>
        <p:spPr>
          <a:xfrm flipV="1">
            <a:off x="3059640" y="2699640"/>
            <a:ext cx="2879640" cy="197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4859640" y="1187280"/>
            <a:ext cx="4744440" cy="395460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(6)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359640" y="1208880"/>
            <a:ext cx="4286160" cy="3909240"/>
          </a:xfrm>
          <a:prstGeom prst="rect">
            <a:avLst/>
          </a:prstGeom>
          <a:ln w="0">
            <a:noFill/>
          </a:ln>
        </p:spPr>
      </p:pic>
      <p:sp>
        <p:nvSpPr>
          <p:cNvPr id="277" name=""/>
          <p:cNvSpPr/>
          <p:nvPr/>
        </p:nvSpPr>
        <p:spPr>
          <a:xfrm>
            <a:off x="2880360" y="140436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>
            <a:off x="2628360" y="446328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/>
          <p:nvPr/>
        </p:nvSpPr>
        <p:spPr>
          <a:xfrm>
            <a:off x="6624000" y="450000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 flipH="1">
            <a:off x="2833560" y="1619640"/>
            <a:ext cx="226080" cy="306396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 flipH="1" flipV="1">
            <a:off x="2807640" y="4603680"/>
            <a:ext cx="4031640" cy="756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05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사용자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(7)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384120" y="899640"/>
            <a:ext cx="4829760" cy="4370760"/>
          </a:xfrm>
          <a:prstGeom prst="rect">
            <a:avLst/>
          </a:prstGeom>
          <a:ln w="0">
            <a:noFill/>
          </a:ln>
        </p:spPr>
      </p:pic>
      <p:sp>
        <p:nvSpPr>
          <p:cNvPr id="285" name="1-circle-arrow 2"/>
          <p:cNvSpPr/>
          <p:nvPr/>
        </p:nvSpPr>
        <p:spPr>
          <a:xfrm>
            <a:off x="2051640" y="2087640"/>
            <a:ext cx="1218600" cy="12186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5301360" y="935640"/>
            <a:ext cx="4628880" cy="419004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9251280" y="169236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5680" cy="56667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0" y="0"/>
            <a:ext cx="10075680" cy="566568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>
            <a:off x="359640" y="359640"/>
            <a:ext cx="715680" cy="71568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5039640" y="2931120"/>
            <a:ext cx="395532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관리자 화면 메뉴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359640" y="899640"/>
            <a:ext cx="3720240" cy="450828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1007640" y="93564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"/>
          <p:cNvSpPr/>
          <p:nvPr/>
        </p:nvSpPr>
        <p:spPr>
          <a:xfrm>
            <a:off x="3384360" y="223164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" descr=""/>
          <p:cNvPicPr/>
          <p:nvPr/>
        </p:nvPicPr>
        <p:blipFill>
          <a:blip r:embed="rId2"/>
          <a:stretch/>
        </p:blipFill>
        <p:spPr>
          <a:xfrm>
            <a:off x="4319640" y="989280"/>
            <a:ext cx="2334600" cy="422460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 flipV="1">
            <a:off x="3599640" y="1115640"/>
            <a:ext cx="1512000" cy="1296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6659280" y="987120"/>
            <a:ext cx="3045960" cy="4406400"/>
          </a:xfrm>
          <a:prstGeom prst="rect">
            <a:avLst/>
          </a:prstGeom>
          <a:ln w="0">
            <a:noFill/>
          </a:ln>
        </p:spPr>
      </p:pic>
      <p:sp>
        <p:nvSpPr>
          <p:cNvPr id="300" name=""/>
          <p:cNvSpPr/>
          <p:nvPr/>
        </p:nvSpPr>
        <p:spPr>
          <a:xfrm>
            <a:off x="2376360" y="507528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"/>
          <p:cNvSpPr/>
          <p:nvPr/>
        </p:nvSpPr>
        <p:spPr>
          <a:xfrm flipV="1">
            <a:off x="2519640" y="2159640"/>
            <a:ext cx="5399640" cy="305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539640" y="981720"/>
            <a:ext cx="3234240" cy="4508280"/>
          </a:xfrm>
          <a:prstGeom prst="rect">
            <a:avLst/>
          </a:prstGeom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4139640" y="1259640"/>
            <a:ext cx="2500560" cy="4044960"/>
          </a:xfrm>
          <a:prstGeom prst="rect">
            <a:avLst/>
          </a:prstGeom>
          <a:ln w="0">
            <a:noFill/>
          </a:ln>
        </p:spPr>
      </p:pic>
      <p:sp>
        <p:nvSpPr>
          <p:cNvPr id="306" name=""/>
          <p:cNvSpPr/>
          <p:nvPr/>
        </p:nvSpPr>
        <p:spPr>
          <a:xfrm>
            <a:off x="1439640" y="101772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2051640" y="244764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 flipV="1">
            <a:off x="2195640" y="1367640"/>
            <a:ext cx="2951640" cy="126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>
            <a:off x="3168360" y="244836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7054560" y="1079640"/>
            <a:ext cx="2299320" cy="379440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 flipV="1">
            <a:off x="3463200" y="1342080"/>
            <a:ext cx="4124520" cy="123912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205960" y="1259640"/>
            <a:ext cx="4327560" cy="422064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719640" y="981720"/>
            <a:ext cx="3195720" cy="4508280"/>
          </a:xfrm>
          <a:prstGeom prst="rect">
            <a:avLst/>
          </a:prstGeom>
          <a:ln w="0">
            <a:noFill/>
          </a:ln>
        </p:spPr>
      </p:pic>
      <p:sp>
        <p:nvSpPr>
          <p:cNvPr id="316" name=""/>
          <p:cNvSpPr/>
          <p:nvPr/>
        </p:nvSpPr>
        <p:spPr>
          <a:xfrm>
            <a:off x="2125440" y="98172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3059640" y="511128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 flipV="1">
            <a:off x="3239640" y="1079640"/>
            <a:ext cx="2340000" cy="413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5574600" y="359640"/>
            <a:ext cx="2698920" cy="102312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4"/>
          <a:stretch/>
        </p:blipFill>
        <p:spPr>
          <a:xfrm>
            <a:off x="6479280" y="899640"/>
            <a:ext cx="2698920" cy="299160"/>
          </a:xfrm>
          <a:prstGeom prst="rect">
            <a:avLst/>
          </a:prstGeom>
          <a:ln w="0">
            <a:noFill/>
          </a:ln>
        </p:spPr>
      </p:pic>
      <p:sp>
        <p:nvSpPr>
          <p:cNvPr id="321" name="1-circle-arrow 3"/>
          <p:cNvSpPr/>
          <p:nvPr/>
        </p:nvSpPr>
        <p:spPr>
          <a:xfrm>
            <a:off x="5889960" y="2375640"/>
            <a:ext cx="1627920" cy="15782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9206"/>
              <a:gd name="adj5" fmla="val 12500"/>
            </a:avLst>
          </a:prstGeom>
          <a:solidFill>
            <a:srgbClr val="81d41a">
              <a:alpha val="60000"/>
            </a:srgbClr>
          </a:solidFill>
          <a:ln cap="rnd" w="29160">
            <a:solidFill>
              <a:srgbClr val="ffffff"/>
            </a:solidFill>
            <a:round/>
          </a:ln>
          <a:effectLst>
            <a:outerShdw blurRad="0" dir="2700000" dist="35638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5025240" y="143640"/>
            <a:ext cx="4148640" cy="287424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135072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(4)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899640" y="981720"/>
            <a:ext cx="3120480" cy="4508280"/>
          </a:xfrm>
          <a:prstGeom prst="rect">
            <a:avLst/>
          </a:prstGeom>
          <a:ln w="0">
            <a:noFill/>
          </a:ln>
        </p:spPr>
      </p:pic>
      <p:sp>
        <p:nvSpPr>
          <p:cNvPr id="326" name=""/>
          <p:cNvSpPr/>
          <p:nvPr/>
        </p:nvSpPr>
        <p:spPr>
          <a:xfrm>
            <a:off x="2735640" y="98172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>
            <a:off x="2916360" y="520848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/>
          <p:nvPr/>
        </p:nvSpPr>
        <p:spPr>
          <a:xfrm>
            <a:off x="3024360" y="244836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" descr=""/>
          <p:cNvPicPr/>
          <p:nvPr/>
        </p:nvPicPr>
        <p:blipFill>
          <a:blip r:embed="rId3"/>
          <a:stretch/>
        </p:blipFill>
        <p:spPr>
          <a:xfrm>
            <a:off x="5219280" y="2987280"/>
            <a:ext cx="3635280" cy="2407680"/>
          </a:xfrm>
          <a:prstGeom prst="rect">
            <a:avLst/>
          </a:prstGeom>
          <a:ln w="0">
            <a:noFill/>
          </a:ln>
        </p:spPr>
      </p:pic>
      <p:sp>
        <p:nvSpPr>
          <p:cNvPr id="330" name=""/>
          <p:cNvSpPr/>
          <p:nvPr/>
        </p:nvSpPr>
        <p:spPr>
          <a:xfrm flipV="1">
            <a:off x="3239640" y="1259640"/>
            <a:ext cx="1980000" cy="143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"/>
          <p:cNvSpPr/>
          <p:nvPr/>
        </p:nvSpPr>
        <p:spPr>
          <a:xfrm flipV="1">
            <a:off x="3059640" y="3779280"/>
            <a:ext cx="2160000" cy="161964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539640" y="981720"/>
            <a:ext cx="4048560" cy="450828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35928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1350360" y="297720"/>
            <a:ext cx="321444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관리자 화면 메뉴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3491640" y="100764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"/>
          <p:cNvSpPr/>
          <p:nvPr/>
        </p:nvSpPr>
        <p:spPr>
          <a:xfrm>
            <a:off x="2808360" y="197964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4859640" y="1079640"/>
            <a:ext cx="3594240" cy="407376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7199280" y="2159640"/>
            <a:ext cx="2514600" cy="278676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6407280" y="4392000"/>
            <a:ext cx="353880" cy="353880"/>
          </a:xfrm>
          <a:prstGeom prst="ellipse">
            <a:avLst/>
          </a:prstGeom>
          <a:solidFill>
            <a:srgbClr val="81d41a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"/>
          <p:cNvSpPr/>
          <p:nvPr/>
        </p:nvSpPr>
        <p:spPr>
          <a:xfrm flipV="1">
            <a:off x="3059640" y="1619640"/>
            <a:ext cx="18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"/>
          <p:cNvSpPr/>
          <p:nvPr/>
        </p:nvSpPr>
        <p:spPr>
          <a:xfrm flipV="1">
            <a:off x="6587280" y="4067280"/>
            <a:ext cx="900000" cy="540000"/>
          </a:xfrm>
          <a:prstGeom prst="line">
            <a:avLst/>
          </a:prstGeom>
          <a:ln w="1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0" y="-9360"/>
            <a:ext cx="10076040" cy="566532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5579640" y="2519640"/>
            <a:ext cx="3595320" cy="73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zxx" sz="4000" spc="-1" strike="noStrike">
                <a:solidFill>
                  <a:srgbClr val="ffffff"/>
                </a:solidFill>
                <a:latin typeface="Noto Sans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3600000" y="4140000"/>
            <a:ext cx="489132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“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그동안 지도해 주신 최영민 선생님께 감사드립니다</a:t>
            </a:r>
            <a:r>
              <a:rPr b="1" lang="en-US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!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마지막으로 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Tripper Maker </a:t>
            </a: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사이트 시연은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권미애 팀원이 하겠습니다</a:t>
            </a:r>
            <a:r>
              <a:rPr b="1" lang="zxx" sz="1500" spc="-1" strike="noStrike">
                <a:solidFill>
                  <a:srgbClr val="3465a4"/>
                </a:solidFill>
                <a:latin typeface="Noto Sans"/>
                <a:ea typeface="DejaVu Sans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10076040" cy="566676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>
            <a:off x="360" y="0"/>
            <a:ext cx="10075320" cy="566568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359640" y="359640"/>
            <a:ext cx="715680" cy="71568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5039640" y="2931120"/>
            <a:ext cx="395532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프로젝트 목적 및 소개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5680" cy="5666760"/>
          </a:xfrm>
          <a:prstGeom prst="rect">
            <a:avLst/>
          </a:prstGeom>
          <a:ln w="0">
            <a:noFill/>
          </a:ln>
        </p:spPr>
      </p:pic>
      <p:sp>
        <p:nvSpPr>
          <p:cNvPr id="346" name=""/>
          <p:cNvSpPr/>
          <p:nvPr/>
        </p:nvSpPr>
        <p:spPr>
          <a:xfrm>
            <a:off x="0" y="0"/>
            <a:ext cx="10075680" cy="566568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"/>
          <p:cNvSpPr/>
          <p:nvPr/>
        </p:nvSpPr>
        <p:spPr>
          <a:xfrm>
            <a:off x="359640" y="359640"/>
            <a:ext cx="715680" cy="71568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07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5039640" y="2931120"/>
            <a:ext cx="3955320" cy="66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Tripper Maker </a:t>
            </a: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사이트 시연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1350720" y="297720"/>
            <a:ext cx="350748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(1)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110600" y="2101320"/>
            <a:ext cx="7665480" cy="225540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152720" y="1018440"/>
            <a:ext cx="7665840" cy="96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"/>
          <p:cNvSpPr/>
          <p:nvPr/>
        </p:nvSpPr>
        <p:spPr>
          <a:xfrm>
            <a:off x="36000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1351080" y="297720"/>
            <a:ext cx="332712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프로젝트 목적 및 소개</a:t>
            </a: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(2)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440000" y="900000"/>
            <a:ext cx="5938200" cy="449784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4464000" y="294120"/>
            <a:ext cx="171504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요구사항 기술서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10075680" cy="566676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0" y="0"/>
            <a:ext cx="10075680" cy="566568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>
            <a:off x="359640" y="359640"/>
            <a:ext cx="715680" cy="71568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5039640" y="2931120"/>
            <a:ext cx="395532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개발환경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1350720" y="297720"/>
            <a:ext cx="137232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개발 환경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486240" y="4123440"/>
            <a:ext cx="796680" cy="87480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104000" y="2015640"/>
            <a:ext cx="557640" cy="78156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6332400" y="2015640"/>
            <a:ext cx="557280" cy="78156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5217840" y="2015640"/>
            <a:ext cx="557280" cy="78156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1611360" y="3158640"/>
            <a:ext cx="1263240" cy="75996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3168000" y="3262680"/>
            <a:ext cx="1251360" cy="43956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5616000" y="4139280"/>
            <a:ext cx="1258920" cy="68364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8"/>
          <a:stretch/>
        </p:blipFill>
        <p:spPr>
          <a:xfrm>
            <a:off x="2231640" y="2051640"/>
            <a:ext cx="1614960" cy="73116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9"/>
          <a:stretch/>
        </p:blipFill>
        <p:spPr>
          <a:xfrm>
            <a:off x="7920000" y="4177800"/>
            <a:ext cx="1439640" cy="60732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10"/>
          <a:stretch/>
        </p:blipFill>
        <p:spPr>
          <a:xfrm>
            <a:off x="4824000" y="3117960"/>
            <a:ext cx="809640" cy="80964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11"/>
          <a:stretch/>
        </p:blipFill>
        <p:spPr>
          <a:xfrm>
            <a:off x="7018200" y="4157640"/>
            <a:ext cx="793440" cy="70128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12"/>
          <a:stretch/>
        </p:blipFill>
        <p:spPr>
          <a:xfrm>
            <a:off x="7595280" y="3239280"/>
            <a:ext cx="1136160" cy="42192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13"/>
          <a:stretch/>
        </p:blipFill>
        <p:spPr>
          <a:xfrm>
            <a:off x="3024000" y="1106640"/>
            <a:ext cx="614520" cy="58428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14"/>
          <a:stretch/>
        </p:blipFill>
        <p:spPr>
          <a:xfrm>
            <a:off x="4392000" y="4334760"/>
            <a:ext cx="1077840" cy="52308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15"/>
          <a:stretch/>
        </p:blipFill>
        <p:spPr>
          <a:xfrm>
            <a:off x="1184040" y="4213080"/>
            <a:ext cx="614880" cy="64584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16"/>
          <a:stretch/>
        </p:blipFill>
        <p:spPr>
          <a:xfrm>
            <a:off x="5120640" y="1171080"/>
            <a:ext cx="1934280" cy="48276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17"/>
          <a:stretch/>
        </p:blipFill>
        <p:spPr>
          <a:xfrm>
            <a:off x="3904920" y="1042200"/>
            <a:ext cx="956520" cy="6440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18"/>
          <a:stretch/>
        </p:blipFill>
        <p:spPr>
          <a:xfrm>
            <a:off x="6012000" y="3132000"/>
            <a:ext cx="1256760" cy="62856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19"/>
          <a:stretch/>
        </p:blipFill>
        <p:spPr>
          <a:xfrm>
            <a:off x="1978920" y="4320000"/>
            <a:ext cx="1332000" cy="40428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0"/>
          <a:stretch/>
        </p:blipFill>
        <p:spPr>
          <a:xfrm>
            <a:off x="7380000" y="2088000"/>
            <a:ext cx="718920" cy="7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10075680" cy="566676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0" y="0"/>
            <a:ext cx="10075680" cy="5665680"/>
          </a:xfrm>
          <a:prstGeom prst="rect">
            <a:avLst/>
          </a:prstGeom>
          <a:solidFill>
            <a:srgbClr val="fffff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359640" y="359640"/>
            <a:ext cx="715680" cy="715680"/>
          </a:xfrm>
          <a:prstGeom prst="flowChartDelay">
            <a:avLst/>
          </a:prstGeom>
          <a:solidFill>
            <a:srgbClr val="3465a4">
              <a:alpha val="60000"/>
            </a:srgbClr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03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039640" y="2931120"/>
            <a:ext cx="395532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ko-KR" sz="2200" spc="-1" strike="noStrike">
                <a:solidFill>
                  <a:srgbClr val="2a6099"/>
                </a:solidFill>
                <a:latin typeface="Noto Sans"/>
                <a:ea typeface="DejaVu Sans"/>
              </a:rPr>
              <a:t>담당파트 소개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"/>
          <p:cNvSpPr/>
          <p:nvPr/>
        </p:nvSpPr>
        <p:spPr>
          <a:xfrm>
            <a:off x="359640" y="261720"/>
            <a:ext cx="893520" cy="446040"/>
          </a:xfrm>
          <a:prstGeom prst="ellipse">
            <a:avLst/>
          </a:prstGeom>
          <a:solidFill>
            <a:srgbClr val="729fcf">
              <a:alpha val="6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03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1350720" y="297720"/>
            <a:ext cx="200952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a6099"/>
                </a:solidFill>
                <a:latin typeface="나눔바른고딕"/>
                <a:ea typeface="DejaVu Sans"/>
              </a:rPr>
              <a:t>담당 파트 소개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899640" y="1439640"/>
            <a:ext cx="4320000" cy="359352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5723280" y="1158840"/>
            <a:ext cx="1317600" cy="131760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5723280" y="3938040"/>
            <a:ext cx="1317600" cy="128304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4"/>
          <a:stretch/>
        </p:blipFill>
        <p:spPr>
          <a:xfrm>
            <a:off x="5723640" y="2556000"/>
            <a:ext cx="1317600" cy="131760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5"/>
          <a:stretch/>
        </p:blipFill>
        <p:spPr>
          <a:xfrm>
            <a:off x="7200000" y="1188000"/>
            <a:ext cx="1331640" cy="124596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6"/>
          <a:stretch/>
        </p:blipFill>
        <p:spPr>
          <a:xfrm>
            <a:off x="7200000" y="2612880"/>
            <a:ext cx="1331640" cy="124596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7"/>
          <a:stretch/>
        </p:blipFill>
        <p:spPr>
          <a:xfrm>
            <a:off x="7200000" y="3896280"/>
            <a:ext cx="1674720" cy="132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2023-05-11T17:03:49Z</dcterms:created>
  <dc:creator/>
  <dc:description/>
  <dc:language>ko-KR</dc:language>
  <cp:lastModifiedBy/>
  <dcterms:modified xsi:type="dcterms:W3CDTF">2023-07-27T14:41:36Z</dcterms:modified>
  <cp:revision>184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